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e van Ittersum" userId="43d5c9524000a51b" providerId="LiveId" clId="{93B39676-1871-4D2E-8A0A-6CE71D411CB0}"/>
    <pc:docChg chg="modSld">
      <pc:chgData name="Hennie van Ittersum" userId="43d5c9524000a51b" providerId="LiveId" clId="{93B39676-1871-4D2E-8A0A-6CE71D411CB0}" dt="2025-02-06T11:21:58.869" v="1" actId="1076"/>
      <pc:docMkLst>
        <pc:docMk/>
      </pc:docMkLst>
      <pc:sldChg chg="modSp mod">
        <pc:chgData name="Hennie van Ittersum" userId="43d5c9524000a51b" providerId="LiveId" clId="{93B39676-1871-4D2E-8A0A-6CE71D411CB0}" dt="2025-02-06T11:21:58.869" v="1" actId="1076"/>
        <pc:sldMkLst>
          <pc:docMk/>
          <pc:sldMk cId="1503429039" sldId="256"/>
        </pc:sldMkLst>
        <pc:picChg chg="mod">
          <ac:chgData name="Hennie van Ittersum" userId="43d5c9524000a51b" providerId="LiveId" clId="{93B39676-1871-4D2E-8A0A-6CE71D411CB0}" dt="2025-02-06T11:21:58.869" v="1" actId="1076"/>
          <ac:picMkLst>
            <pc:docMk/>
            <pc:sldMk cId="1503429039" sldId="256"/>
            <ac:picMk id="23" creationId="{AA239F7C-19B8-BC7D-E516-39C112EF6B0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A6E53-3D43-E2C5-B453-3F8FA60EA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21A3EA-DC31-A53A-731F-B94E4B106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583E4C-0568-4482-F78B-A0ECD485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E17DE6-B3FF-B8BA-75FD-F9A7DF040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9D4F8C-01F2-253A-645A-6B1C3C3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53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A75CBB-CF8E-C210-1A9D-15E3D7CD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0C7D93-2CF4-ADAA-C055-9E57C2BD3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6E78AE-B18B-BF6C-5F48-90910F49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0AEE5B-C61B-070D-95BE-9828FC8E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C7FA11-1676-625B-69DC-7F1AD1C4B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44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8E5835C-8BD9-C372-A38C-B5934BC99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537E453-9E68-5450-C9AB-9C7F3301C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AF4B88-A4BA-F714-7606-1330B711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8D74E9-8F1E-351E-4C10-4B22AADF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53BB22-CA1F-AFAB-1408-30DB27C85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35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5108B-813B-67DF-4B63-E79D2705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856763-E789-83FC-7D8F-859B6DBE4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20CAEF-88B3-9BDA-D6CA-757879188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D2E832-2EBE-5A84-92C2-C5AC548C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E3200D-29A2-F898-F0C9-C75C9990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88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3A85B2-943C-E12E-54CC-14E25F125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A26718-9952-9683-5FDD-1491BA52B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0517E9-472A-3C4F-4062-56F067A5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6B36E0-7D8F-4081-A950-78B5E4D47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73BA9D-C913-B2AD-F2DF-7F62937A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97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F32EB-8DF6-902C-A8AA-9C021F0C5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FE4A9E-5086-196B-6506-3D75B0457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42CFA5-493E-18D4-A0AD-6454ED645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F0080D-35A6-77EA-B382-A4775C12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ACACB5-EFBD-5FA7-60E2-C2D6636D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5057981-6B44-82F0-49B4-6F31E0FE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89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1418C7-C4CE-C07E-7980-78D410EC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034CA6-E2C8-9650-803B-B407CBB44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0EB8F2-25DE-0532-52C5-9E93197CC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B9FA8DC-87D7-AC81-BBDD-67E60D056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116BA2B-92D3-737E-4E75-A2FD43DB5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D4AE9A6-D7A4-8FA3-CF13-F4E044DC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3F0AE55-F9AE-8186-2C91-CE557CDE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57BFF4-E500-0B70-9670-37595CC3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1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777D6-0FB0-E7D0-35F2-55EEECAB6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C6B2B23-0D43-EBB4-6D5D-CD43D92B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B90C974-83EE-EF1D-0902-201274F7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A4E9E7C-B0F5-D2C2-A9B5-1A19CFDE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17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CF4C8FE-04E4-1D39-CBE0-62AEF8E2E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C129C55-6BD2-F99C-E665-321470F4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CF4376F-AF5F-5C3C-9577-9ED3AF74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8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0DEAF5-738B-DB99-4604-6962F6E0C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7FBD48-0CEB-C190-0607-324E46D45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1394C9B-C499-6375-AFB3-3DBD2E2DC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5F93A2-E461-F0D9-50E5-A54BC6EF8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DA501F-911D-0E5A-526C-F83DC43C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BE9B4E-8BCF-AE41-64E9-332F73A0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27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604DF-108B-4C6E-DB23-6E36B3B8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CEA093C-CF84-A2D9-14CF-9E3C571B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9039F1-852D-75E3-D941-F33B64CF9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6FE5C5-F5AB-8029-1420-2E9E105F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E4C70E-9565-077D-23D9-6BE63493F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74879A-D849-4E9B-FCEE-22FA05AA3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64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97F857-1EFA-D496-0C8D-2C91BF09A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8EBB4F-067D-C046-267F-82F32FD66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B84D89-A16C-DAF2-43AC-2ADD37A60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F8853-D6A7-4FD7-B2F2-29CACCC865A3}" type="datetimeFigureOut">
              <a:rPr lang="nl-NL" smtClean="0"/>
              <a:t>6-2-2025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D34241-EFBC-1F10-133C-F59D941E8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F7B089-79B0-4ADA-422A-762DE9311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7BCB9E-B67E-4CE7-BFFC-6036F3DB9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98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EBEAB474-7258-44B5-C034-3E67168BDC28}"/>
              </a:ext>
            </a:extLst>
          </p:cNvPr>
          <p:cNvSpPr/>
          <p:nvPr/>
        </p:nvSpPr>
        <p:spPr>
          <a:xfrm>
            <a:off x="-161252" y="2200447"/>
            <a:ext cx="5993295" cy="59047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 descr="Afbeelding met metaal, schedel, Vitrine, glas&#10;&#10;Door AI gegenereerde inhoud is mogelijk onjuist.">
            <a:extLst>
              <a:ext uri="{FF2B5EF4-FFF2-40B4-BE49-F238E27FC236}">
                <a16:creationId xmlns:a16="http://schemas.microsoft.com/office/drawing/2014/main" id="{EBB47451-B7A3-DCC4-F2AD-805397794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3906">
            <a:off x="-547758" y="2949557"/>
            <a:ext cx="5997285" cy="4459299"/>
          </a:xfrm>
          <a:prstGeom prst="rect">
            <a:avLst/>
          </a:prstGeom>
        </p:spPr>
      </p:pic>
      <p:pic>
        <p:nvPicPr>
          <p:cNvPr id="8" name="Afbeelding 7" descr="Afbeelding met persoon, overdekt, kleding, verbruiksartikelen voor kantoor&#10;&#10;Door AI gegenereerde inhoud is mogelijk onjuist.">
            <a:extLst>
              <a:ext uri="{FF2B5EF4-FFF2-40B4-BE49-F238E27FC236}">
                <a16:creationId xmlns:a16="http://schemas.microsoft.com/office/drawing/2014/main" id="{255B4EB0-9EAE-AF24-B3DB-6E7DB47E55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953" y="2202689"/>
            <a:ext cx="2724530" cy="3515216"/>
          </a:xfrm>
          <a:prstGeom prst="rect">
            <a:avLst/>
          </a:prstGeom>
        </p:spPr>
      </p:pic>
      <p:pic>
        <p:nvPicPr>
          <p:cNvPr id="23" name="Afbeelding 22" descr="Afbeelding met tekst, Lettertype, logo, Graphics&#10;&#10;Door AI gegenereerde inhoud is mogelijk onjuist.">
            <a:extLst>
              <a:ext uri="{FF2B5EF4-FFF2-40B4-BE49-F238E27FC236}">
                <a16:creationId xmlns:a16="http://schemas.microsoft.com/office/drawing/2014/main" id="{AA239F7C-19B8-BC7D-E516-39C112EF6B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203" y="4883990"/>
            <a:ext cx="2961896" cy="114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290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Hennie van Ittersum</dc:creator>
  <cp:lastModifiedBy>Hennie van Ittersum</cp:lastModifiedBy>
  <cp:revision>2</cp:revision>
  <dcterms:created xsi:type="dcterms:W3CDTF">2024-12-30T11:01:28Z</dcterms:created>
  <dcterms:modified xsi:type="dcterms:W3CDTF">2025-02-06T11:22:03Z</dcterms:modified>
</cp:coreProperties>
</file>